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8" r:id="rId11"/>
    <p:sldId id="266" r:id="rId12"/>
    <p:sldId id="267" r:id="rId13"/>
    <p:sldId id="268" r:id="rId14"/>
    <p:sldId id="269" r:id="rId15"/>
    <p:sldId id="285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7" r:id="rId24"/>
    <p:sldId id="277" r:id="rId25"/>
    <p:sldId id="279" r:id="rId26"/>
    <p:sldId id="280" r:id="rId27"/>
    <p:sldId id="281" r:id="rId28"/>
    <p:sldId id="282" r:id="rId29"/>
    <p:sldId id="284" r:id="rId30"/>
    <p:sldId id="283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64" d="100"/>
          <a:sy n="64" d="100"/>
        </p:scale>
        <p:origin x="20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Designing in a code-first MVC</a:t>
            </a:r>
            <a:br>
              <a:rPr lang="en-US" dirty="0"/>
            </a:br>
            <a:r>
              <a:rPr lang="en-US" dirty="0"/>
              <a:t>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86734" y="1575352"/>
            <a:ext cx="6986415" cy="3929860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dirty="0"/>
              <a:t>A Beautician Amongst Surgeons</a:t>
            </a:r>
          </a:p>
          <a:p>
            <a:r>
              <a:rPr lang="en-US" dirty="0"/>
              <a:t>Edmund </a:t>
            </a:r>
            <a:r>
              <a:rPr lang="en-US" dirty="0" err="1"/>
              <a:t>Alyn</a:t>
            </a:r>
            <a:r>
              <a:rPr lang="en-US" dirty="0"/>
              <a:t> Jones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DBC86B3-20BA-47E5-9F3D-D7368AEDCF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2" b="10549"/>
          <a:stretch/>
        </p:blipFill>
        <p:spPr>
          <a:xfrm>
            <a:off x="15" y="10"/>
            <a:ext cx="12191985" cy="457834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21D50D9-DA6E-4D43-B5D9-E6B3F8C4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Square Peg, Round Hole	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A07A8F6-F9B5-4AB2-A608-81824BF24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/>
              <a:t>How do I get my prototypes to fit into the project without breaking everything?</a:t>
            </a:r>
          </a:p>
        </p:txBody>
      </p:sp>
    </p:spTree>
    <p:extLst>
      <p:ext uri="{BB962C8B-B14F-4D97-AF65-F5344CB8AC3E}">
        <p14:creationId xmlns:p14="http://schemas.microsoft.com/office/powerpoint/2010/main" val="89886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CC38F7-7069-44DC-997C-0642E337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Make it Work!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CBE0BE5-9D39-438B-A05B-3B3A411BD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r="2690" b="-1"/>
          <a:stretch/>
        </p:blipFill>
        <p:spPr>
          <a:xfrm>
            <a:off x="5458984" y="812799"/>
            <a:ext cx="5928344" cy="5294757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3650788-72F6-4FB6-8B32-4F969CEE6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After working to get my prototype up and running, it was now time to add it to the actual project. </a:t>
            </a:r>
          </a:p>
          <a:p>
            <a:r>
              <a:rPr lang="en-US" dirty="0"/>
              <a:t>The prototyping has helped as you can see I can cover the screen nicely now. </a:t>
            </a:r>
          </a:p>
          <a:p>
            <a:r>
              <a:rPr lang="en-US" dirty="0"/>
              <a:t>This, however, doesn’t have the accordion-style drop down menu yet.</a:t>
            </a:r>
          </a:p>
        </p:txBody>
      </p:sp>
    </p:spTree>
    <p:extLst>
      <p:ext uri="{BB962C8B-B14F-4D97-AF65-F5344CB8AC3E}">
        <p14:creationId xmlns:p14="http://schemas.microsoft.com/office/powerpoint/2010/main" val="1577794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64FD248-B4A9-453A-8E7C-FBC3D14E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drop down is born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5CA81C-5E42-4812-AB4B-1A614A7FB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down taking shape	</a:t>
            </a:r>
          </a:p>
        </p:txBody>
      </p:sp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B777C41-B5DA-47E0-8F17-DAA5265C01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3108177"/>
            <a:ext cx="4640262" cy="261014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EB5719-BC33-41FC-BA35-CD76C43E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 some styling on hover</a:t>
            </a:r>
          </a:p>
        </p:txBody>
      </p:sp>
      <p:pic>
        <p:nvPicPr>
          <p:cNvPr id="19" name="Content Placeholder 18" descr="A screenshot of a computer&#10;&#10;Description automatically generated">
            <a:extLst>
              <a:ext uri="{FF2B5EF4-FFF2-40B4-BE49-F238E27FC236}">
                <a16:creationId xmlns:a16="http://schemas.microsoft.com/office/drawing/2014/main" id="{E7EFA0CA-B39E-4D1B-A327-AD09310EC6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3108623"/>
            <a:ext cx="4638675" cy="2609254"/>
          </a:xfrm>
        </p:spPr>
      </p:pic>
    </p:spTree>
    <p:extLst>
      <p:ext uri="{BB962C8B-B14F-4D97-AF65-F5344CB8AC3E}">
        <p14:creationId xmlns:p14="http://schemas.microsoft.com/office/powerpoint/2010/main" val="218189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BA37-CFEF-4DA5-B6C2-9802E2F6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without Style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AD7E45-CFF0-4F6C-BA7D-E1EEE90587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89870"/>
            <a:ext cx="4640262" cy="2610147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9E466E-611C-45E6-9B58-7BDDC1507E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FF67D-1E52-4686-960D-0A79606B04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2057400"/>
            <a:ext cx="4640263" cy="7366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264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708ACCA-8A5D-4D7B-8E9C-5C0C97F2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Looking Good on Mobile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9F879A-AC3B-44E8-9411-1CE06F2CB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68" y="2108201"/>
            <a:ext cx="6686024" cy="3760891"/>
          </a:xfrm>
          <a:noFill/>
        </p:spPr>
      </p:pic>
    </p:spTree>
    <p:extLst>
      <p:ext uri="{BB962C8B-B14F-4D97-AF65-F5344CB8AC3E}">
        <p14:creationId xmlns:p14="http://schemas.microsoft.com/office/powerpoint/2010/main" val="10983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7AE2-06DB-4991-A4BB-7A5CA7B20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/>
          <a:p>
            <a:r>
              <a:rPr lang="en-US" sz="6800"/>
              <a:t>Yeah, it’s cute and all but can the client run admin functionality!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F4C9CF1-54AE-433A-B9CB-DB43535E4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/>
          <a:lstStyle/>
          <a:p>
            <a:r>
              <a:rPr lang="en-US" dirty="0"/>
              <a:t>Oh, you still wanted to be able to do that?</a:t>
            </a:r>
          </a:p>
        </p:txBody>
      </p:sp>
    </p:spTree>
    <p:extLst>
      <p:ext uri="{BB962C8B-B14F-4D97-AF65-F5344CB8AC3E}">
        <p14:creationId xmlns:p14="http://schemas.microsoft.com/office/powerpoint/2010/main" val="383727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C9CF2-2F44-4CAA-880B-4314D737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Nope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6911D-BEE5-4D93-B925-4145E3AFD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4" y="1481591"/>
            <a:ext cx="5928344" cy="395717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8E9436-7A2E-41CF-A647-D4DCB8244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Your login is blocking my amazing overlay navigation display!</a:t>
            </a:r>
          </a:p>
          <a:p>
            <a:r>
              <a:rPr lang="en-US" dirty="0"/>
              <a:t>Now, we descend into position/z-index hell for several hours!</a:t>
            </a:r>
          </a:p>
        </p:txBody>
      </p:sp>
    </p:spTree>
    <p:extLst>
      <p:ext uri="{BB962C8B-B14F-4D97-AF65-F5344CB8AC3E}">
        <p14:creationId xmlns:p14="http://schemas.microsoft.com/office/powerpoint/2010/main" val="16383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EA0830F-48CE-4D9A-A796-FFC9DCB37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Registration and Login </a:t>
            </a:r>
            <a:br>
              <a:rPr lang="en-US" dirty="0"/>
            </a:br>
            <a:r>
              <a:rPr lang="en-US" dirty="0"/>
              <a:t>meet Overlay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EC4CD6-8062-44C5-A17A-99C04BB954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90070"/>
            <a:ext cx="4639736" cy="2609853"/>
          </a:xfrm>
          <a:noFill/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19837AB-93A2-40A2-A1CD-D2968B148F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</p:spTree>
    <p:extLst>
      <p:ext uri="{BB962C8B-B14F-4D97-AF65-F5344CB8AC3E}">
        <p14:creationId xmlns:p14="http://schemas.microsoft.com/office/powerpoint/2010/main" val="47962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0315D9-09CE-4BCF-AB17-AF004F74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3D6F861-B774-427B-A033-3F7A8BA97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1792784"/>
            <a:ext cx="5927725" cy="3334344"/>
          </a:xfr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88AC23F-585E-4CEB-8C8D-B59BBA48E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I had not figured out how to re-introduce the Register and Log in buttons from the original navbar.</a:t>
            </a:r>
          </a:p>
          <a:p>
            <a:r>
              <a:rPr lang="en-US" dirty="0"/>
              <a:t>That’s because I could not find the HTML that housed these little buggers. So I tried to shoe-horn it into my overlay design with much failure.</a:t>
            </a:r>
          </a:p>
        </p:txBody>
      </p:sp>
    </p:spTree>
    <p:extLst>
      <p:ext uri="{BB962C8B-B14F-4D97-AF65-F5344CB8AC3E}">
        <p14:creationId xmlns:p14="http://schemas.microsoft.com/office/powerpoint/2010/main" val="65474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488584F-28BE-41AA-B188-72A7668E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They were right here all along.</a:t>
            </a:r>
            <a:br>
              <a:rPr lang="en-US" dirty="0"/>
            </a:br>
            <a:r>
              <a:rPr lang="en-US" dirty="0"/>
              <a:t>Scavenger hunt complete.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757770-C72F-412A-B0B7-F3A9CD61E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68" y="2108201"/>
            <a:ext cx="6686024" cy="3760891"/>
          </a:xfrm>
          <a:noFill/>
        </p:spPr>
      </p:pic>
    </p:spTree>
    <p:extLst>
      <p:ext uri="{BB962C8B-B14F-4D97-AF65-F5344CB8AC3E}">
        <p14:creationId xmlns:p14="http://schemas.microsoft.com/office/powerpoint/2010/main" val="105214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Styling and UI in ASP.NET is like trying to paint a mural where you have to go on a scavenger hunt to find all the walls.	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me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CAA3-10A6-473D-8AF0-9A1BE113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Time to show the boss the finished product!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4508AF-8EAE-4C2A-9D93-FF390034D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4" y="1792830"/>
            <a:ext cx="5928344" cy="3334695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21B4A46-044E-46F0-88A1-8453A3E09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I thought I could turn in the overlay display with the re-introduced Log in and Register buttons from the original navbar.</a:t>
            </a:r>
          </a:p>
          <a:p>
            <a:r>
              <a:rPr lang="en-US" dirty="0"/>
              <a:t>It was working. </a:t>
            </a:r>
          </a:p>
          <a:p>
            <a:r>
              <a:rPr lang="en-US" dirty="0"/>
              <a:t>So, I decided to tackle a second story.</a:t>
            </a:r>
          </a:p>
        </p:txBody>
      </p:sp>
    </p:spTree>
    <p:extLst>
      <p:ext uri="{BB962C8B-B14F-4D97-AF65-F5344CB8AC3E}">
        <p14:creationId xmlns:p14="http://schemas.microsoft.com/office/powerpoint/2010/main" val="1096416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EC343D-D3A0-481D-9B2D-571E1A80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en-US" dirty="0"/>
              <a:t>We’re not done with the navbar though.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1B2C6CA-F503-4282-9124-19EA5B673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/>
          <a:lstStyle/>
          <a:p>
            <a:r>
              <a:rPr lang="en-US" dirty="0"/>
              <a:t>-Alan </a:t>
            </a:r>
            <a:r>
              <a:rPr lang="en-US" dirty="0" err="1"/>
              <a:t>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72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22E0CA-9616-409E-B6A9-1D39E8E717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26362" y="0"/>
            <a:ext cx="8139291" cy="4578350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E0B7026F-8E97-4C80-8544-D340A856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Giving all the actors a face-lift…	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4092416-5ACD-4B84-B481-1FA17E383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/>
              <a:t>…that is the web page—with CSS.</a:t>
            </a:r>
          </a:p>
        </p:txBody>
      </p:sp>
    </p:spTree>
    <p:extLst>
      <p:ext uri="{BB962C8B-B14F-4D97-AF65-F5344CB8AC3E}">
        <p14:creationId xmlns:p14="http://schemas.microsoft.com/office/powerpoint/2010/main" val="2332236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9AD1DA-20A0-4054-9703-7F104E56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The Original Look</a:t>
            </a:r>
          </a:p>
        </p:txBody>
      </p:sp>
      <p:pic>
        <p:nvPicPr>
          <p:cNvPr id="6" name="Picture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16FC823-1D44-4EBB-BC34-22330D884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4" b="16764"/>
          <a:stretch/>
        </p:blipFill>
        <p:spPr>
          <a:xfrm>
            <a:off x="1097280" y="2108201"/>
            <a:ext cx="10058400" cy="3760891"/>
          </a:xfrm>
          <a:noFill/>
        </p:spPr>
      </p:pic>
    </p:spTree>
    <p:extLst>
      <p:ext uri="{BB962C8B-B14F-4D97-AF65-F5344CB8AC3E}">
        <p14:creationId xmlns:p14="http://schemas.microsoft.com/office/powerpoint/2010/main" val="384784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6EFA05E-3825-42B5-AB50-08BC0665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More prototyping!</a:t>
            </a:r>
          </a:p>
        </p:txBody>
      </p:sp>
      <p:pic>
        <p:nvPicPr>
          <p:cNvPr id="6" name="Picture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1752668-5C03-4B64-A0E0-6117712E2B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0" r="2" b="2"/>
          <a:stretch/>
        </p:blipFill>
        <p:spPr>
          <a:xfrm rot="1167791">
            <a:off x="8965098" y="468880"/>
            <a:ext cx="2727070" cy="2203053"/>
          </a:xfrm>
          <a:noFill/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47EA6F-8E3D-4247-97D3-C37D09CB71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8526">
            <a:off x="6500501" y="935427"/>
            <a:ext cx="3213000" cy="3323103"/>
          </a:xfr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30EC35F-643B-4CA4-B9D6-676697ED2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5627">
            <a:off x="4193944" y="1855373"/>
            <a:ext cx="4882910" cy="3470079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4E6D0184-D7BE-4501-82F2-706F527B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8183">
            <a:off x="396635" y="2392892"/>
            <a:ext cx="6427207" cy="36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0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13DD-1C86-4FC4-87B8-EAB61CE2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…into the project!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E90EAEF-5110-4783-8653-48B9E4BE81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89870"/>
            <a:ext cx="4640262" cy="2610147"/>
          </a:xfrm>
        </p:spPr>
      </p:pic>
      <p:pic>
        <p:nvPicPr>
          <p:cNvPr id="8" name="Content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542931A5-BFEC-4B36-8643-D6E3F78EB5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  <p:pic>
        <p:nvPicPr>
          <p:cNvPr id="10" name="Picture 9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53A4E78F-8DAC-4D01-B45B-33F45798B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4985">
            <a:off x="4510058" y="1790700"/>
            <a:ext cx="7274670" cy="40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25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0DD8060-AC2F-4818-A41A-75E4CFDE55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26362" y="0"/>
            <a:ext cx="8139291" cy="457835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7D3047-86D7-4AC0-AFA0-16BB5353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dirty="0"/>
              <a:t>Guess who’s back?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FAE4D59-4D59-4D5B-921B-F260A5537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7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4248D59-CB84-48EC-B61E-35A43436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Administrative Assistance	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C425AD-A668-4C56-B83D-DC02A2B30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r="18509" b="-1"/>
          <a:stretch/>
        </p:blipFill>
        <p:spPr>
          <a:xfrm>
            <a:off x="5458984" y="812799"/>
            <a:ext cx="5928344" cy="5294757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CCD9DAF-0931-450D-B20A-FB779EBB7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So, in order to get the overlay into the project I had to incorporate the Admin/Subscriber functionality from the originally navbar.</a:t>
            </a:r>
          </a:p>
          <a:p>
            <a:r>
              <a:rPr lang="en-US" dirty="0"/>
              <a:t>Which promptly sent me back…</a:t>
            </a:r>
          </a:p>
        </p:txBody>
      </p:sp>
    </p:spTree>
    <p:extLst>
      <p:ext uri="{BB962C8B-B14F-4D97-AF65-F5344CB8AC3E}">
        <p14:creationId xmlns:p14="http://schemas.microsoft.com/office/powerpoint/2010/main" val="669691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41923BD-345C-4557-85EF-8B3667C4B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0" y="1"/>
            <a:ext cx="12192000" cy="685799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E3E70A1-A337-4DE9-AD09-891A4DFB8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5" t="26231" r="9674" b="11305"/>
          <a:stretch/>
        </p:blipFill>
        <p:spPr>
          <a:xfrm>
            <a:off x="4655950" y="1687425"/>
            <a:ext cx="2484783" cy="4283765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F0D1132-EFE9-417D-A6A8-65BD53696E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7" t="23409" r="13225" b="11373"/>
          <a:stretch/>
        </p:blipFill>
        <p:spPr>
          <a:xfrm>
            <a:off x="6566302" y="1626060"/>
            <a:ext cx="2416333" cy="447269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BF4BA1A-18E0-413E-83B0-2ED7DB7E2C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6" t="24884" r="20257" b="14690"/>
          <a:stretch/>
        </p:blipFill>
        <p:spPr>
          <a:xfrm>
            <a:off x="8851259" y="1208167"/>
            <a:ext cx="2220843" cy="4058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86E743-FE3D-452A-92AA-8C69E15785DD}"/>
              </a:ext>
            </a:extLst>
          </p:cNvPr>
          <p:cNvSpPr txBox="1"/>
          <p:nvPr/>
        </p:nvSpPr>
        <p:spPr>
          <a:xfrm>
            <a:off x="1845350" y="1783287"/>
            <a:ext cx="786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CSS POSITIONING HELL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789D03-56A5-46FD-9529-0E2DF2F411F5}"/>
              </a:ext>
            </a:extLst>
          </p:cNvPr>
          <p:cNvSpPr/>
          <p:nvPr/>
        </p:nvSpPr>
        <p:spPr>
          <a:xfrm>
            <a:off x="2083426" y="2967335"/>
            <a:ext cx="8025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 CSS POSITIONING HELL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06F184-7736-4454-A044-8ACD4726D679}"/>
              </a:ext>
            </a:extLst>
          </p:cNvPr>
          <p:cNvSpPr/>
          <p:nvPr/>
        </p:nvSpPr>
        <p:spPr>
          <a:xfrm rot="10397815">
            <a:off x="3177643" y="1439870"/>
            <a:ext cx="50141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HELL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EBC405-2506-43BA-A29F-568D8688CC93}"/>
              </a:ext>
            </a:extLst>
          </p:cNvPr>
          <p:cNvSpPr/>
          <p:nvPr/>
        </p:nvSpPr>
        <p:spPr>
          <a:xfrm rot="1207522" flipH="1">
            <a:off x="8191830" y="1150387"/>
            <a:ext cx="25394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2616686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87E50E0-A50C-46AA-967F-30D0FC1FB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en-US" dirty="0"/>
              <a:t>In the words of the immortal American Spiritual Song…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356629F-88B2-401E-9D90-549870721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6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22407-D05A-41E4-8E20-2820CB4C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sz="2500" dirty="0"/>
              <a:t>Welcome to your first day on a framework. Here’s an error you don’t understand yet to get you started!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3DB32F-89EA-43D1-B0D4-4C5128C60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4" y="1792830"/>
            <a:ext cx="5928344" cy="3334695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00EAB-FB58-446A-BFD8-2320F2CF2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98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D57DF29-4B66-49CE-AEA3-26C7CBA3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WE SHALL OVERLAY…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27DBB-2941-44C3-A467-62DA1DEA2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92642" y="117042"/>
            <a:ext cx="5201790" cy="2926008"/>
          </a:xfrm>
          <a:prstGeom prst="rect">
            <a:avLst/>
          </a:prstGeo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34C9BF2-408D-49BA-9030-30BB10306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…some day!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CB8363-1430-4296-88DD-32C9A20FD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32" y="1580046"/>
            <a:ext cx="6670261" cy="375202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920A13-4DB0-4FCB-BD8D-C25FC4D0B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10" y="3563177"/>
            <a:ext cx="5106505" cy="28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53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6CFC-3729-44C0-8357-DF041F72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/>
          <a:p>
            <a:r>
              <a:rPr lang="en-US" sz="5600"/>
              <a:t>Special thanks to the CMS directors for letting me join this amazing project. I’ve learned so much!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819A718-D83C-4515-A720-FCE5473DB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/>
          <a:lstStyle/>
          <a:p>
            <a:r>
              <a:rPr lang="en-US" dirty="0"/>
              <a:t>- me</a:t>
            </a:r>
          </a:p>
        </p:txBody>
      </p:sp>
    </p:spTree>
    <p:extLst>
      <p:ext uri="{BB962C8B-B14F-4D97-AF65-F5344CB8AC3E}">
        <p14:creationId xmlns:p14="http://schemas.microsoft.com/office/powerpoint/2010/main" val="44403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0BC9A-94D4-4D65-A840-9F202F0F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Victories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A picture containing monitor, front, large, truck&#10;&#10;Description automatically generated">
            <a:extLst>
              <a:ext uri="{FF2B5EF4-FFF2-40B4-BE49-F238E27FC236}">
                <a16:creationId xmlns:a16="http://schemas.microsoft.com/office/drawing/2014/main" id="{723C2DAF-CEE0-46AA-B4A5-00F76063E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72" y="2108200"/>
            <a:ext cx="5641181" cy="3760788"/>
          </a:xfrm>
        </p:spPr>
      </p:pic>
    </p:spTree>
    <p:extLst>
      <p:ext uri="{BB962C8B-B14F-4D97-AF65-F5344CB8AC3E}">
        <p14:creationId xmlns:p14="http://schemas.microsoft.com/office/powerpoint/2010/main" val="109460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E974E18-09A1-410D-9447-52C99C4E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The Navbar and I</a:t>
            </a:r>
          </a:p>
        </p:txBody>
      </p:sp>
      <p:pic>
        <p:nvPicPr>
          <p:cNvPr id="5" name="Content Placeholder 4" descr="A person holding a sign&#10;&#10;Description automatically generated">
            <a:extLst>
              <a:ext uri="{FF2B5EF4-FFF2-40B4-BE49-F238E27FC236}">
                <a16:creationId xmlns:a16="http://schemas.microsoft.com/office/drawing/2014/main" id="{42F4E2D3-F876-449F-A434-8D22989EF3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6483"/>
            <a:ext cx="4639736" cy="3097026"/>
          </a:xfrm>
          <a:noFill/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3DF8E-6B7A-440D-805C-82ACF4741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</p:spTree>
    <p:extLst>
      <p:ext uri="{BB962C8B-B14F-4D97-AF65-F5344CB8AC3E}">
        <p14:creationId xmlns:p14="http://schemas.microsoft.com/office/powerpoint/2010/main" val="35823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7B5AE76-1EE4-4158-8B68-04B98F7A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#mobile-first	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8D552F-42FA-4379-BB62-E8F675B814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7280" y="2690070"/>
            <a:ext cx="4639736" cy="2609853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6F767EE-1BAF-45EE-9904-AB522C7ED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r>
              <a:rPr lang="en-US" dirty="0"/>
              <a:t>I was taught by the YouTubes to build mobile first. </a:t>
            </a:r>
          </a:p>
          <a:p>
            <a:r>
              <a:rPr lang="en-US" dirty="0"/>
              <a:t>So I started this project by always prototyping an idea before trying to add to the CMS project.</a:t>
            </a:r>
          </a:p>
          <a:p>
            <a:r>
              <a:rPr lang="en-US" dirty="0"/>
              <a:t>Here you can see I am already having issues with positioning and covering the screen properly with the overlay.</a:t>
            </a:r>
          </a:p>
          <a:p>
            <a:r>
              <a:rPr lang="en-US" dirty="0"/>
              <a:t>This theme will be ongoing!</a:t>
            </a:r>
          </a:p>
        </p:txBody>
      </p:sp>
    </p:spTree>
    <p:extLst>
      <p:ext uri="{BB962C8B-B14F-4D97-AF65-F5344CB8AC3E}">
        <p14:creationId xmlns:p14="http://schemas.microsoft.com/office/powerpoint/2010/main" val="3046497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EBE8-D8C8-4499-AC46-4EE2CB6D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worked so good on mobile. What happened?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CB62C33-8615-4284-BAA4-1051CF29B8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89870"/>
            <a:ext cx="4640262" cy="2610147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7177402-229A-4F5D-91BC-4ED3CCD528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</p:spTree>
    <p:extLst>
      <p:ext uri="{BB962C8B-B14F-4D97-AF65-F5344CB8AC3E}">
        <p14:creationId xmlns:p14="http://schemas.microsoft.com/office/powerpoint/2010/main" val="182981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B561-A99A-4107-AB4C-07D873A9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the menu. </a:t>
            </a:r>
            <a:br>
              <a:rPr lang="en-US" dirty="0"/>
            </a:br>
            <a:r>
              <a:rPr lang="en-US" dirty="0"/>
              <a:t>Then the drop-down items.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6F021B-440A-4092-83F4-53E40C13A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89870"/>
            <a:ext cx="4640262" cy="2610147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1A23A4A-90D5-463A-B187-E8B844E67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</p:spTree>
    <p:extLst>
      <p:ext uri="{BB962C8B-B14F-4D97-AF65-F5344CB8AC3E}">
        <p14:creationId xmlns:p14="http://schemas.microsoft.com/office/powerpoint/2010/main" val="48045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D7AFC0-E694-4F6E-A830-2C10202932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26366" y="0"/>
            <a:ext cx="8139283" cy="457835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455AD08-D804-4F03-921A-A8A03C740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One step forward…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79F80-5603-4EFF-9C53-1B12D2C86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/>
              <a:t>We finally covered the screen but now I can’t read the text.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Yay!</a:t>
            </a:r>
          </a:p>
        </p:txBody>
      </p:sp>
    </p:spTree>
    <p:extLst>
      <p:ext uri="{BB962C8B-B14F-4D97-AF65-F5344CB8AC3E}">
        <p14:creationId xmlns:p14="http://schemas.microsoft.com/office/powerpoint/2010/main" val="353592894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</Words>
  <Application>Microsoft Office PowerPoint</Application>
  <PresentationFormat>Widescreen</PresentationFormat>
  <Paragraphs>63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Bookman Old Style</vt:lpstr>
      <vt:lpstr>Calibri</vt:lpstr>
      <vt:lpstr>Franklin Gothic Book</vt:lpstr>
      <vt:lpstr>1_RetrospectVTI</vt:lpstr>
      <vt:lpstr>Designing in a code-first MVC Environment</vt:lpstr>
      <vt:lpstr>Styling and UI in ASP.NET is like trying to paint a mural where you have to go on a scavenger hunt to find all the walls.  </vt:lpstr>
      <vt:lpstr>Welcome to your first day on a framework. Here’s an error you don’t understand yet to get you started!</vt:lpstr>
      <vt:lpstr>Little Victories </vt:lpstr>
      <vt:lpstr>The Navbar and I</vt:lpstr>
      <vt:lpstr>#mobile-first </vt:lpstr>
      <vt:lpstr>It worked so good on mobile. What happened?</vt:lpstr>
      <vt:lpstr>First the menu.  Then the drop-down items.</vt:lpstr>
      <vt:lpstr>One step forward…</vt:lpstr>
      <vt:lpstr>Square Peg, Round Hole </vt:lpstr>
      <vt:lpstr>Make it Work!</vt:lpstr>
      <vt:lpstr>The drop down is born</vt:lpstr>
      <vt:lpstr>Prototyping without Style</vt:lpstr>
      <vt:lpstr>Looking Good on Mobile</vt:lpstr>
      <vt:lpstr>Yeah, it’s cute and all but can the client run admin functionality!</vt:lpstr>
      <vt:lpstr>Nope</vt:lpstr>
      <vt:lpstr>Registration and Login  meet Overlay</vt:lpstr>
      <vt:lpstr>PowerPoint Presentation</vt:lpstr>
      <vt:lpstr>They were right here all along. Scavenger hunt complete.</vt:lpstr>
      <vt:lpstr>Time to show the boss the finished product!</vt:lpstr>
      <vt:lpstr>We’re not done with the navbar though.</vt:lpstr>
      <vt:lpstr>Giving all the actors a face-lift… </vt:lpstr>
      <vt:lpstr>The Original Look</vt:lpstr>
      <vt:lpstr>More prototyping!</vt:lpstr>
      <vt:lpstr>…into the project!</vt:lpstr>
      <vt:lpstr>Guess who’s back?</vt:lpstr>
      <vt:lpstr>Administrative Assistance </vt:lpstr>
      <vt:lpstr>PowerPoint Presentation</vt:lpstr>
      <vt:lpstr>In the words of the immortal American Spiritual Song…</vt:lpstr>
      <vt:lpstr>WE SHALL OVERLAY…</vt:lpstr>
      <vt:lpstr>Special thanks to the CMS directors for letting me join this amazing project. I’ve learned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in a code-first MVC Environment</dc:title>
  <dc:creator>ed jones</dc:creator>
  <cp:lastModifiedBy>ed jones</cp:lastModifiedBy>
  <cp:revision>1</cp:revision>
  <dcterms:created xsi:type="dcterms:W3CDTF">2020-08-21T16:58:38Z</dcterms:created>
  <dcterms:modified xsi:type="dcterms:W3CDTF">2020-08-21T16:58:47Z</dcterms:modified>
</cp:coreProperties>
</file>